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1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1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71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080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750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11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007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214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671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470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157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343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40D43-F308-4FA0-9AF2-9CE4CA503674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AD5F9-06C3-4917-B3F1-A341ED12B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077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8100"/>
            <a:ext cx="7559595" cy="50605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" y="0"/>
            <a:ext cx="75595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CASABLANCA</a:t>
            </a:r>
            <a:endParaRPr lang="en-US" sz="8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9594" y="1487708"/>
            <a:ext cx="463240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6400" indent="-406400">
              <a:buAutoNum type="arabicPeriod"/>
            </a:pPr>
            <a:r>
              <a:rPr lang="fr-FR" sz="3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Est-ce que c’est une ville francophone? </a:t>
            </a:r>
          </a:p>
          <a:p>
            <a:pPr marL="406400" indent="-406400">
              <a:buAutoNum type="arabicPeriod"/>
            </a:pPr>
            <a:endParaRPr lang="fr-FR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406400" indent="-406400">
              <a:buAutoNum type="arabicPeriod"/>
            </a:pPr>
            <a:r>
              <a:rPr lang="fr-FR" sz="3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C’est en quel pays?</a:t>
            </a:r>
          </a:p>
          <a:p>
            <a:pPr marL="406400" indent="-406400">
              <a:buAutoNum type="arabicPeriod"/>
            </a:pPr>
            <a:endParaRPr lang="fr-FR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406400" indent="-406400">
              <a:buAutoNum type="arabicPeriod"/>
            </a:pPr>
            <a:r>
              <a:rPr lang="fr-FR" sz="3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C’est en quel continent?</a:t>
            </a:r>
          </a:p>
          <a:p>
            <a:pPr marL="406400" indent="-406400">
              <a:buAutoNum type="arabicPeriod"/>
            </a:pPr>
            <a:endParaRPr lang="fr-FR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406400" indent="-406400">
              <a:buAutoNum type="arabicPeriod"/>
            </a:pPr>
            <a:r>
              <a:rPr lang="fr-FR" sz="36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Tu vois quel océan sur cette photo? </a:t>
            </a:r>
            <a:endParaRPr lang="fr-FR" sz="36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9139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-1" t="14816" r="-1" b="15555"/>
          <a:stretch/>
        </p:blipFill>
        <p:spPr>
          <a:xfrm>
            <a:off x="0" y="1260492"/>
            <a:ext cx="8452535" cy="44141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58074" y="491051"/>
            <a:ext cx="12350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Qu’est-ce</a:t>
            </a:r>
            <a:r>
              <a:rPr lang="en-US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que </a:t>
            </a:r>
            <a:r>
              <a:rPr lang="en-US" sz="44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tu</a:t>
            </a:r>
            <a:r>
              <a:rPr lang="en-US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44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vois</a:t>
            </a:r>
            <a:r>
              <a:rPr lang="en-US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sur la photo?</a:t>
            </a:r>
            <a:endParaRPr lang="en-US" sz="44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2252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amal et anass yak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67"/>
            <a:ext cx="6103027" cy="406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3027" y="84667"/>
            <a:ext cx="6088973" cy="31662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-1" t="14816" r="-1" b="15555"/>
          <a:stretch/>
        </p:blipFill>
        <p:spPr>
          <a:xfrm>
            <a:off x="-25400" y="3581399"/>
            <a:ext cx="6128427" cy="32004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03026" y="3581399"/>
            <a:ext cx="608897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Anass</a:t>
            </a:r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et Amal </a:t>
            </a:r>
            <a:r>
              <a:rPr lang="en-US" sz="32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Yakine</a:t>
            </a:r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, un couple </a:t>
            </a:r>
            <a:r>
              <a:rPr lang="en-US" sz="32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exceptionnel</a:t>
            </a:r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!</a:t>
            </a:r>
            <a:endParaRPr lang="en-US" sz="32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endParaRPr lang="en-US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Il </a:t>
            </a:r>
            <a:r>
              <a:rPr lang="en-US" sz="32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est</a:t>
            </a:r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de – He is from</a:t>
            </a:r>
          </a:p>
          <a:p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Il a </a:t>
            </a:r>
            <a:r>
              <a:rPr lang="en-US" sz="32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quitté</a:t>
            </a:r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– he left</a:t>
            </a:r>
          </a:p>
          <a:p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Il </a:t>
            </a:r>
            <a:r>
              <a:rPr lang="en-US" sz="32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voulait</a:t>
            </a:r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– he wanted</a:t>
            </a:r>
          </a:p>
        </p:txBody>
      </p:sp>
    </p:spTree>
    <p:extLst>
      <p:ext uri="{BB962C8B-B14F-4D97-AF65-F5344CB8AC3E}">
        <p14:creationId xmlns:p14="http://schemas.microsoft.com/office/powerpoint/2010/main" val="1367236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7510" y="-44874"/>
            <a:ext cx="6724490" cy="34967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500" y="3451861"/>
            <a:ext cx="111887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En 2012, à l’âge de 25, </a:t>
            </a:r>
            <a:r>
              <a:rPr lang="fr-FR" sz="32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Anass</a:t>
            </a:r>
            <a:r>
              <a:rPr lang="fr-FR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a quitté Casablanca.</a:t>
            </a:r>
          </a:p>
          <a:p>
            <a:endParaRPr lang="fr-FR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fr-FR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Il voulait voir son pays (le Maroc).</a:t>
            </a:r>
          </a:p>
          <a:p>
            <a:endParaRPr lang="fr-FR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fr-FR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Il est allé à pied, avec un sac à dos, une tente, son chien et sa peluche, </a:t>
            </a:r>
            <a:r>
              <a:rPr lang="fr-FR" sz="32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nounouss</a:t>
            </a:r>
            <a:r>
              <a:rPr lang="fr-FR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</a:p>
          <a:p>
            <a:endParaRPr lang="fr-FR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fr-FR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Il a marché plus de 3,000 miles!</a:t>
            </a:r>
            <a:endParaRPr lang="fr-FR" sz="32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1028" name="Picture 4" descr="Image result for anass yak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81600" cy="345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522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7510" y="-44874"/>
            <a:ext cx="6724490" cy="34967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500" y="3451861"/>
            <a:ext cx="111887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fr-FR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Il voulait voir son pays (le Maroc).</a:t>
            </a:r>
          </a:p>
          <a:p>
            <a:endParaRPr lang="fr-FR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fr-FR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Il est allé à pied, avec un sac à dos, une tente, son chien et sa peluche, </a:t>
            </a:r>
            <a:r>
              <a:rPr lang="fr-FR" sz="32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Nounouss</a:t>
            </a:r>
            <a:r>
              <a:rPr lang="fr-FR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</a:p>
          <a:p>
            <a:endParaRPr lang="fr-FR" sz="2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fr-FR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Il a marché plus de 3,000 miles!</a:t>
            </a:r>
            <a:endParaRPr lang="fr-FR" sz="32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1028" name="Picture 4" descr="Image result for anass yak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81600" cy="345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911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6324" y="68581"/>
            <a:ext cx="11188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Qu’est-ce que tu en penses??</a:t>
            </a:r>
            <a:endParaRPr lang="fr-FR" sz="44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5" name="Picture 4" descr="Image result for anass yak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7797"/>
            <a:ext cx="5181600" cy="345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529" y="0"/>
            <a:ext cx="4834128" cy="32207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4960" y="2464046"/>
            <a:ext cx="4053840" cy="26983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1176" y="661058"/>
            <a:ext cx="4346448" cy="289310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4449433"/>
            <a:ext cx="119877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C’est dingue –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it’s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crazy</a:t>
            </a:r>
            <a:endParaRPr lang="fr-FR" sz="4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C’est formidable –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great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/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astonishing</a:t>
            </a:r>
            <a:endParaRPr lang="fr-FR" sz="40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C’est trop cool!</a:t>
            </a:r>
            <a:r>
              <a:rPr lang="fr-FR" sz="40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		C’est impressionnant! (impressive) </a:t>
            </a:r>
          </a:p>
          <a:p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C’est dangereux! 		C’est bizarre!</a:t>
            </a:r>
            <a:endParaRPr lang="fr-FR" sz="40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6593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480061"/>
            <a:ext cx="704045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Lire l’article</a:t>
            </a:r>
          </a:p>
          <a:p>
            <a:r>
              <a:rPr lang="fr-FR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(</a:t>
            </a:r>
            <a:r>
              <a:rPr lang="fr-FR" sz="44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read</a:t>
            </a:r>
            <a:r>
              <a:rPr lang="fr-FR" sz="4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the article)</a:t>
            </a:r>
          </a:p>
          <a:p>
            <a:endParaRPr lang="fr-FR" sz="4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SILENTLY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read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the article. 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Highlight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words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you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don’t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know and I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will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put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them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on the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board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</a:p>
          <a:p>
            <a:endParaRPr lang="fr-FR" sz="40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Then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with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a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partner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list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10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facts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fr-FR" sz="4000" dirty="0" err="1" smtClean="0">
                <a:latin typeface="Andalus" panose="02020603050405020304" pitchFamily="18" charset="-78"/>
                <a:cs typeface="Andalus" panose="02020603050405020304" pitchFamily="18" charset="-78"/>
              </a:rPr>
              <a:t>from</a:t>
            </a:r>
            <a:r>
              <a:rPr lang="fr-FR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the article </a:t>
            </a:r>
            <a:r>
              <a:rPr lang="fr-FR" sz="4000" u="sng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in English</a:t>
            </a:r>
            <a:endParaRPr lang="fr-FR" sz="4000" u="sng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6444" y="173736"/>
            <a:ext cx="515154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32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213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Aharoni</vt:lpstr>
      <vt:lpstr>Andalus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9</cp:revision>
  <dcterms:created xsi:type="dcterms:W3CDTF">2017-05-30T12:22:35Z</dcterms:created>
  <dcterms:modified xsi:type="dcterms:W3CDTF">2017-05-30T13:54:33Z</dcterms:modified>
</cp:coreProperties>
</file>